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273" r:id="rId35"/>
    <p:sldId id="270" r:id="rId36"/>
    <p:sldId id="274" r:id="rId37"/>
    <p:sldId id="275" r:id="rId38"/>
    <p:sldId id="276" r:id="rId39"/>
    <p:sldId id="278" r:id="rId40"/>
    <p:sldId id="279" r:id="rId41"/>
    <p:sldId id="280" r:id="rId42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92" d="100"/>
          <a:sy n="92" d="100"/>
        </p:scale>
        <p:origin x="69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7/24/2024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7" name="Image 6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F3BF8D77-1638-59CB-D44F-9819D7C2D22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4518" y="1158086"/>
            <a:ext cx="8512894" cy="50911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C1A8E6-0D97-73B6-8792-4D0F10D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1204376"/>
            <a:ext cx="7525800" cy="1467055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693F4618-B174-3AE1-E7E5-9AEB25B4B7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8" y="3001549"/>
            <a:ext cx="7497221" cy="18004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 des conséquences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time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As a user, I want to be able to export simulation data and visualizations for use in reports or other analyses.</a:t>
            </a:r>
          </a:p>
          <a:p>
            <a:r>
              <a:rPr lang="en-US" sz="1200" b="1" dirty="0"/>
              <a:t>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4207</TotalTime>
  <Words>864</Words>
  <Application>Microsoft Office PowerPoint</Application>
  <PresentationFormat>Grand écran</PresentationFormat>
  <Paragraphs>159</Paragraphs>
  <Slides>41</Slides>
  <Notes>0</Notes>
  <HiddenSlides>3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41</vt:i4>
      </vt:variant>
    </vt:vector>
  </HeadingPairs>
  <TitlesOfParts>
    <vt:vector size="44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27</cp:revision>
  <dcterms:created xsi:type="dcterms:W3CDTF">2024-06-03T08:39:49Z</dcterms:created>
  <dcterms:modified xsi:type="dcterms:W3CDTF">2024-07-24T10:43:50Z</dcterms:modified>
</cp:coreProperties>
</file>